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49417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Básica de OSPF, Ajuste de Métricas, y Ruteo Multicast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204936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Bienvenidos, estudiantes de ingeniería. En esta presentación, exploraremos temas esenciales de ruteo y redes, incluyendo la configuración básica de OSPF, el ajuste de métricas en OSPF y EIGRP, y el ruteo multicast con estos protocolos. Prepárense para profundizar en el mundo de las redes y el enrutamiento.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95965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Modos de Operación de Port-Channel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Modo Activo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puertos del canal de puerto negocian LACP activamente para establecer el canal.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Modo Pasivo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puertos responden a LACP, pero no inician la negociación del canal.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Modo 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puertos se agrupan estáticamente sin usar el protocolo LACP.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690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Introducción a las Tecnologías de Redes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9885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310169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Protocolos Clave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4796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OSPF, EIGRP, BGP, TCP/IP, Ethernet, Wi-Fi, y otros protocolos que permiten la comunicación en redes.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9885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310169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988588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Arquitectura de Redes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82250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Conceptos como modelo OSI, tipos de redes (LAN, WAN, MAN), topologías, y dispositivos de red.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793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5369" y="609242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9793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Seguridad de Redes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4703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Mecanismos para proteger la red contra amenazas, incluyendo firewalls, VPNs, y autenticación.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75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899" y="3297912"/>
            <a:ext cx="6670357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Port-Channel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18899" y="5837873"/>
            <a:ext cx="13192601" cy="22860"/>
          </a:xfrm>
          <a:prstGeom prst="roundRect">
            <a:avLst>
              <a:gd name="adj" fmla="val 134784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954066" y="5119033"/>
            <a:ext cx="22860" cy="718899"/>
          </a:xfrm>
          <a:prstGeom prst="roundRect">
            <a:avLst>
              <a:gd name="adj" fmla="val 134784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3734514" y="5606832"/>
            <a:ext cx="462082" cy="462082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906322" y="5700891"/>
            <a:ext cx="11846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824520" y="4176474"/>
            <a:ext cx="228230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Identificar Puertos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4282" y="4584978"/>
            <a:ext cx="608278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Seleccionar los puertos físicos que se agregarán al canal lógico.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532" y="5837813"/>
            <a:ext cx="22860" cy="718899"/>
          </a:xfrm>
          <a:prstGeom prst="roundRect">
            <a:avLst>
              <a:gd name="adj" fmla="val 134784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981" y="5606832"/>
            <a:ext cx="462082" cy="462082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8881" y="5700891"/>
            <a:ext cx="152281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173986" y="6762155"/>
            <a:ext cx="228230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Configurar LACP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273748" y="7170658"/>
            <a:ext cx="608278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Habilitar el protocolo LACP y establecer los parámetros del canal.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53117" y="5119033"/>
            <a:ext cx="22860" cy="718899"/>
          </a:xfrm>
          <a:prstGeom prst="roundRect">
            <a:avLst>
              <a:gd name="adj" fmla="val 134784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33566" y="5606832"/>
            <a:ext cx="462082" cy="462082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84418" y="5700891"/>
            <a:ext cx="16037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9523452" y="4176474"/>
            <a:ext cx="228230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Verificar Estado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623215" y="4584978"/>
            <a:ext cx="608290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Comprobar que el canal de puerto se haya formado correctamente.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8963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Distribución de Carga y Failover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9088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Balanceo de Carga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3998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canales de puerto distribuyen el tráfico de forma equilibrada entre los enlaces físicos.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29088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Redundancia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33998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un enlace físico falla, el tráfico se conmuta automáticamente a los enlaces restantes.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504140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7733" y="57814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Alta Disponibilidad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27733" y="6272451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canales de puerto mejoran la fiabilidad y resiliencia de la red.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57174"/>
            <a:ext cx="65535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 Port-Channel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5113258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772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Ancho de Banda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646830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Mayores capacidades de transmisión al combinar múltiples enlaces físicos.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5113258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772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Fiabilidad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288161" y="646830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Tolerancia a fallos y conmutación automática ante fallos de enlaces.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5113258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9772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Rentabilidad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2404" y="646830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Aprovechamiento eficiente de los recursos de red existentes.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964" y="670203"/>
            <a:ext cx="7027902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Desafíos y Consideraciones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64" y="1712714"/>
            <a:ext cx="1218605" cy="1949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37090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Compatibilidad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437090" y="2441138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Asegurar que los dispositivos y software sean compatibles con LACP.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4" y="3662482"/>
            <a:ext cx="1218605" cy="1949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37090" y="3906203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437090" y="4390906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Ajustar correctamente los parámetros del canal de puerto.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4" y="5612249"/>
            <a:ext cx="1218605" cy="19497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37090" y="5855970"/>
            <a:ext cx="290310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Solución de Problemas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4370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Identificar y resolver problemas relacionados con el canal de puerto.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8385"/>
            <a:ext cx="64866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Práctica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424470"/>
            <a:ext cx="7415927" cy="4436745"/>
          </a:xfrm>
          <a:prstGeom prst="roundRect">
            <a:avLst>
              <a:gd name="adj" fmla="val 834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439710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5954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 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59544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Identificar puertos elegibles para el canal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354127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369701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 2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369701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Habilitar LACP en los puertos seleccionados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4642842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47985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 3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479857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Configurar los parámetros del canal de puerto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65677" y="57444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2493" y="590014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 4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09027" y="590014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Verificar el estado y el funcionamiento del canal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2024-11-05T02:47:55Z</dcterms:created>
  <dcterms:modified xsi:type="dcterms:W3CDTF">2024-11-05T02:47:55Z</dcterms:modified>
</cp:coreProperties>
</file>